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0200-CCC8-4D57-9AE5-6720191BAC4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FC485-0618-4C1F-9C7D-2C78F0D93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C485-0618-4C1F-9C7D-2C78F0D93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9F7F62-ACFB-46F5-800F-C802026DFA1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F5D2E17-9D90-459C-9BC5-7F78D60F78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Delcast-100pcs-Modular-Network-Connector/dp/B01DPV8KES/ref=sr_1_7?ie=UTF8&amp;qid=1479308053&amp;sr=8-7" TargetMode="External"/><Relationship Id="rId3" Type="http://schemas.openxmlformats.org/officeDocument/2006/relationships/hyperlink" Target="http://www.newegg.com/Product/Product.aspx?Item=N82E16833127421&amp;ignorebbr=1" TargetMode="External"/><Relationship Id="rId7" Type="http://schemas.openxmlformats.org/officeDocument/2006/relationships/hyperlink" Target="http://www.monoprice.com/product?c_id=105&amp;cp_id=10513&amp;cs_id=1051308&amp;p_id=10046&amp;seq=1&amp;format=2" TargetMode="External"/><Relationship Id="rId2" Type="http://schemas.openxmlformats.org/officeDocument/2006/relationships/hyperlink" Target="http://www.newegg.com/Product/Product.aspx?Item=N82E16833118143&amp;ignorebbr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oprice.com/product?c_id=105&amp;cp_id=10517&amp;cs_id=1051703&amp;p_id=6725&amp;seq=1&amp;format=2" TargetMode="External"/><Relationship Id="rId5" Type="http://schemas.openxmlformats.org/officeDocument/2006/relationships/hyperlink" Target="http://www.monoprice.com/product?c_id=102&amp;cp_id=10233&amp;cs_id=1023303&amp;p_id=13678&amp;seq=1&amp;format=2" TargetMode="External"/><Relationship Id="rId4" Type="http://schemas.openxmlformats.org/officeDocument/2006/relationships/hyperlink" Target="http://www.newegg.com/Product/Product.aspx?Item=0XK-000W-0008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Cat6-Cat5E-Crimp-Connectors-Plug/dp/B01442QYXQ/ref=sr_1_6?ie=UTF8&amp;qid=1479308053&amp;sr=8-6" TargetMode="External"/><Relationship Id="rId3" Type="http://schemas.openxmlformats.org/officeDocument/2006/relationships/hyperlink" Target="http://www.newegg.com/Product/Product.aspx?Item=N82E16833704130&amp;ignorebbr=1" TargetMode="External"/><Relationship Id="rId7" Type="http://schemas.openxmlformats.org/officeDocument/2006/relationships/hyperlink" Target="https://www.amazon.com/Thomas-Betts-BH122A-UPC-Wiring-Capacity/dp/B000BO6MP2/ref=sr_1_13?ie=UTF8&amp;qid=1479308229&amp;sr=8-13" TargetMode="External"/><Relationship Id="rId2" Type="http://schemas.openxmlformats.org/officeDocument/2006/relationships/hyperlink" Target="http://www.newegg.com/Product/Product.aspx?Item=N82E168337040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oprice.com/product?c_id=105&amp;cp_id=10513&amp;cs_id=1051308&amp;p_id=10046&amp;seq=1&amp;format=2" TargetMode="External"/><Relationship Id="rId5" Type="http://schemas.openxmlformats.org/officeDocument/2006/relationships/hyperlink" Target="http://www.monoprice.com/product?c_id=105&amp;cp_id=10517&amp;cs_id=1051703&amp;p_id=6725&amp;seq=1&amp;format=2" TargetMode="External"/><Relationship Id="rId4" Type="http://schemas.openxmlformats.org/officeDocument/2006/relationships/hyperlink" Target="http://www.monoprice.com/product?c_id=102&amp;cp_id=10233&amp;cs_id=1023303&amp;p_id=13678&amp;seq=1&amp;format=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Thomas-Betts-BH122A-UPC-Wiring-Capacity/dp/B000BO6MP2/ref=sr_1_13?ie=UTF8&amp;qid=1479308229&amp;sr=8-13" TargetMode="External"/><Relationship Id="rId3" Type="http://schemas.openxmlformats.org/officeDocument/2006/relationships/hyperlink" Target="http://www.newegg.com/Product/Product.aspx?Item=N82E16833664001" TargetMode="External"/><Relationship Id="rId7" Type="http://schemas.openxmlformats.org/officeDocument/2006/relationships/hyperlink" Target="http://www.monoprice.com/product?c_id=105&amp;cp_id=10513&amp;cs_id=1051308&amp;p_id=10046&amp;seq=1&amp;format=2" TargetMode="External"/><Relationship Id="rId2" Type="http://schemas.openxmlformats.org/officeDocument/2006/relationships/hyperlink" Target="http://www.newegg.com/Product/Product.aspx?Item=N82E16833122128&amp;ignorebbr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oprice.com/product?c_id=105&amp;cp_id=10517&amp;cs_id=1051703&amp;p_id=6733&amp;seq=1&amp;format=2" TargetMode="External"/><Relationship Id="rId5" Type="http://schemas.openxmlformats.org/officeDocument/2006/relationships/hyperlink" Target="http://www.monoprice.com/product?c_id=105&amp;cp_id=10517&amp;cs_id=1051703&amp;p_id=6725&amp;seq=1&amp;format=2" TargetMode="External"/><Relationship Id="rId10" Type="http://schemas.openxmlformats.org/officeDocument/2006/relationships/hyperlink" Target="https://www.amazon.com/uxcell%C2%AE-Plastic-Ethernet-Cable-Connector/dp/B00K82RNX2/ref=sr_1_15?ie=UTF8&amp;qid=1479308053&amp;sr=8-15" TargetMode="External"/><Relationship Id="rId4" Type="http://schemas.openxmlformats.org/officeDocument/2006/relationships/hyperlink" Target="http://www.monoprice.com/product?c_id=102&amp;cp_id=10234&amp;cs_id=1023401&amp;p_id=13675&amp;seq=1&amp;format=2" TargetMode="External"/><Relationship Id="rId9" Type="http://schemas.openxmlformats.org/officeDocument/2006/relationships/hyperlink" Target="https://www.amazon.com/Cat6-Cat5E-Crimp-Connectors-Plug/dp/B01442QYXQ/ref=sr_1_6?ie=UTF8&amp;qid=1479308053&amp;sr=8-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egg.com/Product/Product.aspx?Item=N82E16833150529&amp;ignorebbr=1" TargetMode="External"/><Relationship Id="rId3" Type="http://schemas.openxmlformats.org/officeDocument/2006/relationships/hyperlink" Target="https://www.amazon.com/CableRack-Port-Optical-Switch-1000M/dp/B009L5V5NQ/ref=sr_1_3?ie=UTF8&amp;qid=1479310316&amp;sr=8-3" TargetMode="External"/><Relationship Id="rId7" Type="http://schemas.openxmlformats.org/officeDocument/2006/relationships/hyperlink" Target="https://www.amazon.com/Addon-Intel-Based-Single-Port/dp/B00AQMDGX0/ref=sr_1_6?ie=UTF8&amp;qid=1479310737&amp;sr=8-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zon.com/Cable-Matters-Multimode-Duplex-Fiber/dp/B00T5797QW/ref=sr_1_17?ie=UTF8&amp;qid=1479310428&amp;sr=8-17&amp;th=1" TargetMode="External"/><Relationship Id="rId5" Type="http://schemas.openxmlformats.org/officeDocument/2006/relationships/hyperlink" Target="https://www.amazon.com/Cable-Matters-Multimode-Duplex-Fiber/dp/B00U7UP49K/ref=sr_1_17?ie=UTF8&amp;qid=1479310428&amp;sr=8-17" TargetMode="External"/><Relationship Id="rId4" Type="http://schemas.openxmlformats.org/officeDocument/2006/relationships/hyperlink" Target="https://www.amazon.com/TL-SM311LM-Multi-mode-MiniGBIC-interface-distance/dp/B003CFATYM/ref=sr_1_5?ie=UTF8&amp;qid=1479310381&amp;sr=8-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CEO: Carter Kolwey</a:t>
            </a:r>
          </a:p>
          <a:p>
            <a:r>
              <a:rPr lang="en-US" sz="2400" dirty="0" smtClean="0"/>
              <a:t>VP: Lillian Cash</a:t>
            </a:r>
          </a:p>
          <a:p>
            <a:r>
              <a:rPr lang="en-US" sz="2400" dirty="0" smtClean="0"/>
              <a:t>AO: Tim Gibson</a:t>
            </a:r>
          </a:p>
          <a:p>
            <a:r>
              <a:rPr lang="en-US" sz="2400" dirty="0" smtClean="0"/>
              <a:t>SR Engineer: Allen Rachal</a:t>
            </a:r>
          </a:p>
          <a:p>
            <a:r>
              <a:rPr lang="en-US" sz="2400" dirty="0" smtClean="0"/>
              <a:t>Head Tech: Josh </a:t>
            </a:r>
            <a:r>
              <a:rPr lang="en-US" sz="2400" dirty="0" smtClean="0"/>
              <a:t>King</a:t>
            </a:r>
          </a:p>
          <a:p>
            <a:endParaRPr lang="en-US" dirty="0"/>
          </a:p>
          <a:p>
            <a:r>
              <a:rPr lang="en-US" dirty="0"/>
              <a:t>Website: https://cheapiesystems.com/networking/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6705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Networ</a:t>
            </a:r>
            <a:r>
              <a:rPr lang="en-US" sz="72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KING</a:t>
            </a:r>
            <a:endParaRPr lang="en-US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9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Laying it 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  <p:extLst>
      <p:ext uri="{BB962C8B-B14F-4D97-AF65-F5344CB8AC3E}">
        <p14:creationId xmlns:p14="http://schemas.microsoft.com/office/powerpoint/2010/main" val="291531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Bronze Package</a:t>
            </a:r>
            <a:br>
              <a:rPr lang="en-US" dirty="0" smtClean="0"/>
            </a:br>
            <a:r>
              <a:rPr lang="en-US" dirty="0" smtClean="0"/>
              <a:t>$218.00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hlinkClick r:id="rId2"/>
              </a:rPr>
              <a:t>LevelOne</a:t>
            </a:r>
            <a:r>
              <a:rPr lang="en-US" sz="1800" dirty="0" smtClean="0">
                <a:hlinkClick r:id="rId2"/>
              </a:rPr>
              <a:t> FSW-0811 8-Port Switch</a:t>
            </a:r>
            <a:r>
              <a:rPr lang="en-US" sz="1800" dirty="0" smtClean="0"/>
              <a:t> ($19.99)</a:t>
            </a:r>
          </a:p>
          <a:p>
            <a:r>
              <a:rPr lang="en-US" sz="1800" dirty="0" smtClean="0">
                <a:hlinkClick r:id="rId3"/>
              </a:rPr>
              <a:t>D-Link GO-SW-5G 5-Port Switch</a:t>
            </a:r>
            <a:r>
              <a:rPr lang="en-US" sz="1800" dirty="0" smtClean="0"/>
              <a:t> (6 at $14.99 each)</a:t>
            </a:r>
          </a:p>
          <a:p>
            <a:r>
              <a:rPr lang="en-US" sz="1800" dirty="0" smtClean="0">
                <a:hlinkClick r:id="rId4"/>
              </a:rPr>
              <a:t>Ubiquiti ER-X </a:t>
            </a:r>
            <a:r>
              <a:rPr lang="en-US" sz="1800" dirty="0" err="1" smtClean="0">
                <a:hlinkClick r:id="rId4"/>
              </a:rPr>
              <a:t>EdgeRouter</a:t>
            </a:r>
            <a:r>
              <a:rPr lang="en-US" sz="1800" dirty="0" smtClean="0">
                <a:hlinkClick r:id="rId4"/>
              </a:rPr>
              <a:t> X 5-Port Broadband Router</a:t>
            </a:r>
            <a:r>
              <a:rPr lang="en-US" sz="1800" dirty="0" smtClean="0"/>
              <a:t> ($48.99)</a:t>
            </a:r>
          </a:p>
          <a:p>
            <a:r>
              <a:rPr lang="en-US" sz="1800" dirty="0" smtClean="0">
                <a:hlinkClick r:id="rId5"/>
              </a:rPr>
              <a:t>500FT Cat5e Bulk Bare Copper Ethernet Cable</a:t>
            </a:r>
            <a:r>
              <a:rPr lang="en-US" sz="1800" dirty="0" smtClean="0"/>
              <a:t> ($44.99)</a:t>
            </a:r>
          </a:p>
          <a:p>
            <a:r>
              <a:rPr lang="en-US" sz="1800" dirty="0" smtClean="0">
                <a:hlinkClick r:id="rId6"/>
              </a:rPr>
              <a:t>Wall Plate for Keystone, 1 Hole</a:t>
            </a:r>
            <a:r>
              <a:rPr lang="en-US" sz="1800" dirty="0" smtClean="0"/>
              <a:t> (6 at $0.44 each)</a:t>
            </a:r>
          </a:p>
          <a:p>
            <a:r>
              <a:rPr lang="en-US" sz="1800" dirty="0" smtClean="0">
                <a:hlinkClick r:id="rId7"/>
              </a:rPr>
              <a:t>Slim Cat5E Punch Down Keystone Jack</a:t>
            </a:r>
            <a:r>
              <a:rPr lang="en-US" sz="1800" dirty="0" smtClean="0"/>
              <a:t> (6 at $1.25 each)</a:t>
            </a:r>
          </a:p>
          <a:p>
            <a:r>
              <a:rPr lang="en-US" sz="1800" dirty="0" err="1" smtClean="0">
                <a:hlinkClick r:id="rId8"/>
              </a:rPr>
              <a:t>Delcast</a:t>
            </a:r>
            <a:r>
              <a:rPr lang="en-US" sz="1800" dirty="0" smtClean="0">
                <a:hlinkClick r:id="rId8"/>
              </a:rPr>
              <a:t> 100pcs RJ45 Modular Plug CAT5E Network Cable Connector</a:t>
            </a:r>
            <a:r>
              <a:rPr lang="en-US" sz="1800" dirty="0" smtClean="0"/>
              <a:t> ($3.95)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053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Silver Package</a:t>
            </a:r>
            <a:br>
              <a:rPr lang="en-US" dirty="0" smtClean="0"/>
            </a:br>
            <a:r>
              <a:rPr lang="en-US" dirty="0" smtClean="0"/>
              <a:t>$307.13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TP-LINK TL-SG1008D Unmanaged 8-Port Gigabit Desktop Switch</a:t>
            </a:r>
            <a:r>
              <a:rPr lang="en-US" sz="1800" dirty="0" smtClean="0"/>
              <a:t> (7 at $22.99 each)</a:t>
            </a:r>
          </a:p>
          <a:p>
            <a:r>
              <a:rPr lang="en-US" sz="1800" dirty="0" smtClean="0">
                <a:hlinkClick r:id="rId3"/>
              </a:rPr>
              <a:t>TP-Link </a:t>
            </a:r>
            <a:r>
              <a:rPr lang="en-US" sz="1800" dirty="0" err="1" smtClean="0">
                <a:hlinkClick r:id="rId3"/>
              </a:rPr>
              <a:t>SafeStream</a:t>
            </a:r>
            <a:r>
              <a:rPr lang="en-US" sz="1800" dirty="0" smtClean="0">
                <a:hlinkClick r:id="rId3"/>
              </a:rPr>
              <a:t> TL-R600VPN Gigabit Broadband VPN Router</a:t>
            </a:r>
            <a:r>
              <a:rPr lang="en-US" sz="1800" dirty="0" smtClean="0"/>
              <a:t> ($52.99)</a:t>
            </a:r>
          </a:p>
          <a:p>
            <a:r>
              <a:rPr lang="en-US" sz="1800" dirty="0" smtClean="0">
                <a:hlinkClick r:id="rId4"/>
              </a:rPr>
              <a:t>500FT Cat5e Bulk Bare Copper Ethernet Cable</a:t>
            </a:r>
            <a:r>
              <a:rPr lang="en-US" sz="1800" dirty="0" smtClean="0"/>
              <a:t> ($44.99)</a:t>
            </a:r>
          </a:p>
          <a:p>
            <a:r>
              <a:rPr lang="en-US" sz="1800" dirty="0" smtClean="0">
                <a:hlinkClick r:id="rId5"/>
              </a:rPr>
              <a:t>Wall Plate for Keystone, 1 Hole</a:t>
            </a:r>
            <a:r>
              <a:rPr lang="en-US" sz="1800" dirty="0" smtClean="0"/>
              <a:t> (6 at $0.44 each)</a:t>
            </a:r>
          </a:p>
          <a:p>
            <a:r>
              <a:rPr lang="en-US" sz="1800" dirty="0" smtClean="0">
                <a:hlinkClick r:id="rId6"/>
              </a:rPr>
              <a:t>Slim Cat5E Punch Down Keystone Jack</a:t>
            </a:r>
            <a:r>
              <a:rPr lang="en-US" sz="1800" dirty="0" smtClean="0"/>
              <a:t> (6 at $1.25 each)</a:t>
            </a:r>
          </a:p>
          <a:p>
            <a:r>
              <a:rPr lang="en-US" sz="1800" dirty="0" smtClean="0">
                <a:hlinkClick r:id="rId7"/>
              </a:rPr>
              <a:t>Thomas &amp; Betts BH122A-UPC Super Hard Body Wiring Box</a:t>
            </a:r>
            <a:r>
              <a:rPr lang="en-US" sz="1800" dirty="0" smtClean="0"/>
              <a:t> (6 at $3.63 each)</a:t>
            </a:r>
          </a:p>
          <a:p>
            <a:r>
              <a:rPr lang="en-US" sz="1800" dirty="0" smtClean="0">
                <a:hlinkClick r:id="rId8"/>
              </a:rPr>
              <a:t>100 pcs Cat6, Cat5E Crimp Connectors Plug</a:t>
            </a:r>
            <a:r>
              <a:rPr lang="en-US" sz="1800" dirty="0" smtClean="0"/>
              <a:t> ($6.30)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927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Gold Package</a:t>
            </a:r>
            <a:br>
              <a:rPr lang="en-US" dirty="0" smtClean="0"/>
            </a:br>
            <a:r>
              <a:rPr lang="en-US" dirty="0" smtClean="0"/>
              <a:t>$576.28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NETGEAR </a:t>
            </a:r>
            <a:r>
              <a:rPr lang="en-US" sz="1800" dirty="0" err="1" smtClean="0">
                <a:hlinkClick r:id="rId2"/>
              </a:rPr>
              <a:t>ProSAFE</a:t>
            </a:r>
            <a:r>
              <a:rPr lang="en-US" sz="1800" dirty="0" smtClean="0">
                <a:hlinkClick r:id="rId2"/>
              </a:rPr>
              <a:t> 5-Port Gigabit Ethernet Switch</a:t>
            </a:r>
            <a:r>
              <a:rPr lang="en-US" sz="1800" dirty="0" smtClean="0"/>
              <a:t> (6 at $29.88 each) </a:t>
            </a:r>
          </a:p>
          <a:p>
            <a:r>
              <a:rPr lang="en-US" sz="1800" dirty="0" smtClean="0">
                <a:hlinkClick r:id="rId3"/>
              </a:rPr>
              <a:t>Ubiquiti </a:t>
            </a:r>
            <a:r>
              <a:rPr lang="en-US" sz="1800" dirty="0" err="1" smtClean="0">
                <a:hlinkClick r:id="rId3"/>
              </a:rPr>
              <a:t>EdgeRouter</a:t>
            </a:r>
            <a:r>
              <a:rPr lang="en-US" sz="1800" dirty="0" smtClean="0">
                <a:hlinkClick r:id="rId3"/>
              </a:rPr>
              <a:t> ER-8</a:t>
            </a:r>
            <a:r>
              <a:rPr lang="en-US" sz="1800" dirty="0" smtClean="0"/>
              <a:t> ($284.99)</a:t>
            </a:r>
          </a:p>
          <a:p>
            <a:r>
              <a:rPr lang="en-US" sz="1800" dirty="0" smtClean="0">
                <a:hlinkClick r:id="rId4"/>
              </a:rPr>
              <a:t>500FT Cat6 Bulk Bare Copper Ethernet Cable</a:t>
            </a:r>
            <a:r>
              <a:rPr lang="en-US" sz="1800" dirty="0" smtClean="0"/>
              <a:t> ($54.99)</a:t>
            </a:r>
          </a:p>
          <a:p>
            <a:r>
              <a:rPr lang="en-US" sz="1800" dirty="0" smtClean="0">
                <a:hlinkClick r:id="rId5"/>
              </a:rPr>
              <a:t>Wall Plate for Keystone</a:t>
            </a:r>
            <a:r>
              <a:rPr lang="en-US" sz="1800" dirty="0" smtClean="0"/>
              <a:t> (6 at $0.44 each)</a:t>
            </a:r>
          </a:p>
          <a:p>
            <a:r>
              <a:rPr lang="en-US" sz="1800" dirty="0" smtClean="0">
                <a:hlinkClick r:id="rId6"/>
              </a:rPr>
              <a:t>Wall Plate for Keystone, 6 Hole</a:t>
            </a:r>
            <a:r>
              <a:rPr lang="en-US" sz="1800" dirty="0" smtClean="0"/>
              <a:t> ($0.44)</a:t>
            </a:r>
          </a:p>
          <a:p>
            <a:r>
              <a:rPr lang="en-US" sz="1800" dirty="0" smtClean="0">
                <a:hlinkClick r:id="rId7"/>
              </a:rPr>
              <a:t>Slim Cat5E Punch Down Keystone Jack</a:t>
            </a:r>
            <a:r>
              <a:rPr lang="en-US" sz="1800" dirty="0" smtClean="0"/>
              <a:t> (12 at $1.25 each)</a:t>
            </a:r>
          </a:p>
          <a:p>
            <a:r>
              <a:rPr lang="en-US" sz="1800" dirty="0" smtClean="0">
                <a:hlinkClick r:id="rId8"/>
              </a:rPr>
              <a:t>Thomas &amp; Betts BH122A-UPC Super Hard Body Wiring Box</a:t>
            </a:r>
            <a:r>
              <a:rPr lang="en-US" sz="1800" dirty="0" smtClean="0"/>
              <a:t> (7 at $3.63 each)</a:t>
            </a:r>
          </a:p>
          <a:p>
            <a:r>
              <a:rPr lang="en-US" sz="1800" dirty="0" smtClean="0">
                <a:hlinkClick r:id="rId9"/>
              </a:rPr>
              <a:t>100 pcs Cat6, Cat5E Crimp Connectors Plug 8P8C</a:t>
            </a:r>
            <a:r>
              <a:rPr lang="en-US" sz="1800" dirty="0" smtClean="0"/>
              <a:t> ($6.30)</a:t>
            </a:r>
          </a:p>
          <a:p>
            <a:r>
              <a:rPr lang="en-US" sz="1800" dirty="0" err="1" smtClean="0">
                <a:hlinkClick r:id="rId10"/>
              </a:rPr>
              <a:t>uxcell</a:t>
            </a:r>
            <a:r>
              <a:rPr lang="en-US" sz="1800" dirty="0" smtClean="0">
                <a:hlinkClick r:id="rId10"/>
              </a:rPr>
              <a:t>® 100 Pcs Soft Plastic Ethernet RJ45 Cable Connector Boots</a:t>
            </a:r>
            <a:r>
              <a:rPr lang="en-US" sz="1800" dirty="0" smtClean="0"/>
              <a:t> ($7.23)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925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Platinum Package</a:t>
            </a:r>
            <a:br>
              <a:rPr lang="en-US" dirty="0" smtClean="0"/>
            </a:br>
            <a:r>
              <a:rPr lang="en-US" dirty="0" smtClean="0"/>
              <a:t>$10,533.24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hlinkClick r:id="rId3"/>
              </a:rPr>
              <a:t>CableRack</a:t>
            </a:r>
            <a:r>
              <a:rPr lang="en-US" sz="1800" dirty="0" smtClean="0">
                <a:hlinkClick r:id="rId3"/>
              </a:rPr>
              <a:t> 8 Port SFP Optical Switch</a:t>
            </a:r>
            <a:r>
              <a:rPr lang="en-US" sz="1800" dirty="0" smtClean="0"/>
              <a:t> (7 at $216.95 each)</a:t>
            </a:r>
          </a:p>
          <a:p>
            <a:r>
              <a:rPr lang="en-US" sz="1800" dirty="0" smtClean="0">
                <a:hlinkClick r:id="rId4"/>
              </a:rPr>
              <a:t>TP-LINK TL-SM311LM Gigabit SFP module</a:t>
            </a:r>
            <a:r>
              <a:rPr lang="en-US" sz="1800" dirty="0" smtClean="0"/>
              <a:t> (48 at $29.13 each)</a:t>
            </a:r>
          </a:p>
          <a:p>
            <a:r>
              <a:rPr lang="en-US" sz="1800" dirty="0" smtClean="0">
                <a:hlinkClick r:id="rId5"/>
              </a:rPr>
              <a:t>Cable Matters Multimode Fiber Patch Cable LC to LC – 20m</a:t>
            </a:r>
            <a:r>
              <a:rPr lang="en-US" sz="1800" dirty="0" smtClean="0"/>
              <a:t> (6 at $29.99 each)</a:t>
            </a:r>
          </a:p>
          <a:p>
            <a:r>
              <a:rPr lang="en-US" sz="1800" dirty="0" smtClean="0">
                <a:hlinkClick r:id="rId6"/>
              </a:rPr>
              <a:t>Cable Matters Multimode Fiber Patch Cable LC to LC – 2m</a:t>
            </a:r>
            <a:r>
              <a:rPr lang="en-US" sz="1800" dirty="0" smtClean="0"/>
              <a:t> (18 at $12.99 each)</a:t>
            </a:r>
          </a:p>
          <a:p>
            <a:r>
              <a:rPr lang="en-US" sz="1800" dirty="0" err="1" smtClean="0">
                <a:hlinkClick r:id="rId7"/>
              </a:rPr>
              <a:t>Addon</a:t>
            </a:r>
            <a:r>
              <a:rPr lang="en-US" sz="1800" dirty="0" smtClean="0">
                <a:hlinkClick r:id="rId7"/>
              </a:rPr>
              <a:t> Intel Based Single SFP Port </a:t>
            </a:r>
            <a:r>
              <a:rPr lang="en-US" sz="1800" dirty="0" err="1" smtClean="0">
                <a:hlinkClick r:id="rId7"/>
              </a:rPr>
              <a:t>PCIe</a:t>
            </a:r>
            <a:r>
              <a:rPr lang="en-US" sz="1800" dirty="0" smtClean="0">
                <a:hlinkClick r:id="rId7"/>
              </a:rPr>
              <a:t> </a:t>
            </a:r>
            <a:r>
              <a:rPr lang="en-US" sz="1800" dirty="0" err="1" smtClean="0">
                <a:hlinkClick r:id="rId7"/>
              </a:rPr>
              <a:t>Nic</a:t>
            </a:r>
            <a:r>
              <a:rPr lang="en-US" sz="1800" dirty="0" smtClean="0"/>
              <a:t> (18 at $29.20 each)</a:t>
            </a:r>
          </a:p>
          <a:p>
            <a:r>
              <a:rPr lang="en-US" sz="1800" dirty="0" smtClean="0">
                <a:hlinkClick r:id="rId8"/>
              </a:rPr>
              <a:t>Cisco Small Business ISR4351-V/K9 Router</a:t>
            </a:r>
            <a:r>
              <a:rPr lang="en-US" sz="1800" dirty="0" smtClean="0"/>
              <a:t> ($6676.99)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1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CEO: Carter Kolwey</a:t>
            </a:r>
          </a:p>
          <a:p>
            <a:r>
              <a:rPr lang="en-US" sz="2400" dirty="0" smtClean="0"/>
              <a:t>VP: Lillian Cash</a:t>
            </a:r>
          </a:p>
          <a:p>
            <a:r>
              <a:rPr lang="en-US" sz="2400" dirty="0" smtClean="0"/>
              <a:t>AO: Tim Gibson</a:t>
            </a:r>
          </a:p>
          <a:p>
            <a:r>
              <a:rPr lang="en-US" sz="2400" dirty="0" smtClean="0"/>
              <a:t>SR Engineer: Allen Rachal</a:t>
            </a:r>
          </a:p>
          <a:p>
            <a:r>
              <a:rPr lang="en-US" sz="2400" dirty="0" smtClean="0"/>
              <a:t>Head Tech: Josh </a:t>
            </a:r>
            <a:r>
              <a:rPr lang="en-US" sz="2400" dirty="0" smtClean="0"/>
              <a:t>King</a:t>
            </a:r>
          </a:p>
          <a:p>
            <a:endParaRPr lang="en-US" dirty="0"/>
          </a:p>
          <a:p>
            <a:r>
              <a:rPr lang="en-US" dirty="0"/>
              <a:t>Website: https://cheapiesystems.com/networking</a:t>
            </a:r>
            <a:r>
              <a:rPr lang="en-US" dirty="0" smtClean="0"/>
              <a:t>/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6705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Networ</a:t>
            </a:r>
            <a:r>
              <a:rPr lang="en-US" sz="72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KING</a:t>
            </a:r>
            <a:endParaRPr lang="en-US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3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425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PowerPoint Presentation</vt:lpstr>
      <vt:lpstr>Laying it Out</vt:lpstr>
      <vt:lpstr>Bronze Package $218.00</vt:lpstr>
      <vt:lpstr>Silver Package $307.13</vt:lpstr>
      <vt:lpstr>Gold Package $576.28</vt:lpstr>
      <vt:lpstr>Platinum Package $10,533.24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wga3a am</dc:creator>
  <cp:lastModifiedBy>wga3a am</cp:lastModifiedBy>
  <cp:revision>15</cp:revision>
  <dcterms:created xsi:type="dcterms:W3CDTF">2016-11-16T16:23:39Z</dcterms:created>
  <dcterms:modified xsi:type="dcterms:W3CDTF">2016-11-28T15:00:04Z</dcterms:modified>
</cp:coreProperties>
</file>