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4A2684-CB28-4643-94D6-A21B2743DDB2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555703-F867-47C9-BEA0-321CD703D4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800" dirty="0" smtClean="0"/>
              <a:t>(First) </a:t>
            </a:r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Approximately 1790-1830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2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Factories were just starting to appear here in the US</a:t>
            </a:r>
          </a:p>
          <a:p>
            <a:r>
              <a:rPr lang="en-US" dirty="0" smtClean="0"/>
              <a:t>Some other countries, most notably in Europe, were undergoing similar 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3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started working in factories</a:t>
            </a:r>
          </a:p>
          <a:p>
            <a:r>
              <a:rPr lang="en-US" dirty="0" smtClean="0"/>
              <a:t>More products could be purchased instead of needing to be made at home</a:t>
            </a:r>
          </a:p>
          <a:p>
            <a:r>
              <a:rPr lang="en-US" dirty="0" smtClean="0"/>
              <a:t>Population began to increase somewhat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84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56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(First) Industrial Revolution</vt:lpstr>
      <vt:lpstr>Current Events</vt:lpstr>
      <vt:lpstr>Changes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 Admin</dc:creator>
  <cp:lastModifiedBy>Lab Admin</cp:lastModifiedBy>
  <cp:revision>8</cp:revision>
  <dcterms:created xsi:type="dcterms:W3CDTF">2018-01-04T17:02:47Z</dcterms:created>
  <dcterms:modified xsi:type="dcterms:W3CDTF">2018-01-04T17:18:11Z</dcterms:modified>
</cp:coreProperties>
</file>