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1" r:id="rId3"/>
    <p:sldId id="275" r:id="rId4"/>
    <p:sldId id="279" r:id="rId5"/>
    <p:sldId id="276" r:id="rId6"/>
    <p:sldId id="278" r:id="rId7"/>
    <p:sldId id="277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99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54B0-324E-4468-8549-EA2EF180D12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BD4C-0557-4D1F-B648-CDFE4899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B6ECC-B629-4A39-8DDB-81961BAF73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411B90-DCDA-423E-B9E1-57A954AD84E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43F559-E2BF-4408-A6BB-17D5F88997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9" y="152400"/>
            <a:ext cx="8668671" cy="4038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5638799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8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 	FACILITATING 						MEETINGS</a:t>
            </a:r>
          </a:p>
        </p:txBody>
      </p:sp>
    </p:spTree>
    <p:extLst>
      <p:ext uri="{BB962C8B-B14F-4D97-AF65-F5344CB8AC3E}">
        <p14:creationId xmlns:p14="http://schemas.microsoft.com/office/powerpoint/2010/main" val="40367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83880" cy="5946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1100" b="1" dirty="0" smtClean="0">
                <a:solidFill>
                  <a:srgbClr val="FF0000"/>
                </a:solidFill>
              </a:rPr>
              <a:t>	</a:t>
            </a:r>
            <a:r>
              <a:rPr lang="en-US" sz="8900" b="1" dirty="0" smtClean="0">
                <a:solidFill>
                  <a:srgbClr val="FF0000"/>
                </a:solidFill>
              </a:rPr>
              <a:t>S.I.M.P.L.E</a:t>
            </a:r>
            <a:r>
              <a:rPr lang="en-US" sz="89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	</a:t>
            </a:r>
            <a:endParaRPr lang="en-US" sz="5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600" b="1" dirty="0" smtClean="0">
                <a:solidFill>
                  <a:srgbClr val="FF0000"/>
                </a:solidFill>
              </a:rPr>
              <a:t>M—MOVE </a:t>
            </a:r>
            <a:r>
              <a:rPr lang="en-US" sz="5600" b="1" dirty="0">
                <a:solidFill>
                  <a:srgbClr val="FF0000"/>
                </a:solidFill>
              </a:rPr>
              <a:t>THE MEETING ALONG</a:t>
            </a:r>
            <a:endParaRPr lang="en-US" sz="5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	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r>
              <a:rPr lang="en-US" sz="3400" dirty="0" smtClean="0"/>
              <a:t>Move </a:t>
            </a:r>
            <a:r>
              <a:rPr lang="en-US" sz="3400" dirty="0"/>
              <a:t>the meeting along from start to finish promptly.</a:t>
            </a:r>
          </a:p>
          <a:p>
            <a:r>
              <a:rPr lang="en-US" sz="3400" dirty="0" smtClean="0"/>
              <a:t>Move </a:t>
            </a:r>
            <a:r>
              <a:rPr lang="en-US" sz="3400" dirty="0"/>
              <a:t>the agenda along from item to item/monitor the time allowed for each part.</a:t>
            </a:r>
          </a:p>
          <a:p>
            <a:r>
              <a:rPr lang="en-US" sz="3400" dirty="0" smtClean="0"/>
              <a:t>Move </a:t>
            </a:r>
            <a:r>
              <a:rPr lang="en-US" sz="3400" dirty="0"/>
              <a:t>“off subject” items onto a “parking lot” list for another time.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83880" cy="594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100" b="1" dirty="0" smtClean="0">
                <a:solidFill>
                  <a:srgbClr val="FF0000"/>
                </a:solidFill>
              </a:rPr>
              <a:t>	</a:t>
            </a:r>
            <a:r>
              <a:rPr lang="en-US" sz="6900" b="1" dirty="0" smtClean="0">
                <a:solidFill>
                  <a:srgbClr val="FF0000"/>
                </a:solidFill>
              </a:rPr>
              <a:t>S.I.M.P.L.E</a:t>
            </a:r>
            <a:r>
              <a:rPr lang="en-US" sz="69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</a:rPr>
              <a:t>P—PREVIEW AND REVIEW before/during/after </a:t>
            </a:r>
            <a:r>
              <a:rPr lang="en-US" sz="3500" b="1" dirty="0" smtClean="0">
                <a:solidFill>
                  <a:srgbClr val="FF0000"/>
                </a:solidFill>
              </a:rPr>
              <a:t>meetings</a:t>
            </a: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2500" dirty="0" smtClean="0"/>
              <a:t>Preview </a:t>
            </a:r>
            <a:r>
              <a:rPr lang="en-US" sz="2500" dirty="0"/>
              <a:t>agenda, time </a:t>
            </a:r>
            <a:r>
              <a:rPr lang="en-US" sz="2500" dirty="0" smtClean="0"/>
              <a:t>frame, </a:t>
            </a:r>
            <a:r>
              <a:rPr lang="en-US" sz="2500" dirty="0"/>
              <a:t>and rules for discussion and decision making.</a:t>
            </a:r>
          </a:p>
          <a:p>
            <a:r>
              <a:rPr lang="en-US" sz="2500" dirty="0" smtClean="0"/>
              <a:t>Preview </a:t>
            </a:r>
            <a:r>
              <a:rPr lang="en-US" sz="2500" dirty="0"/>
              <a:t>summary at the end. Have each person (if reasonable) summarize meeting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Request final input from each attendee.</a:t>
            </a:r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83880" cy="5946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1100" b="1" dirty="0" smtClean="0">
                <a:solidFill>
                  <a:srgbClr val="FF0000"/>
                </a:solidFill>
              </a:rPr>
              <a:t>	</a:t>
            </a:r>
            <a:r>
              <a:rPr lang="en-US" sz="8900" b="1" dirty="0" smtClean="0">
                <a:solidFill>
                  <a:srgbClr val="FF0000"/>
                </a:solidFill>
              </a:rPr>
              <a:t>S.I.M.P.L.E</a:t>
            </a:r>
            <a:r>
              <a:rPr lang="en-US" sz="89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L—LISTEN</a:t>
            </a:r>
            <a:r>
              <a:rPr lang="en-US" sz="5000" b="1" dirty="0">
                <a:solidFill>
                  <a:srgbClr val="FF0000"/>
                </a:solidFill>
              </a:rPr>
              <a:t>, LISTEN, LISTEN</a:t>
            </a:r>
            <a:endParaRPr lang="en-US" sz="5000" dirty="0">
              <a:solidFill>
                <a:srgbClr val="FF0000"/>
              </a:solidFill>
            </a:endParaRPr>
          </a:p>
          <a:p>
            <a:endParaRPr lang="en-US" sz="3400" b="1" dirty="0" smtClean="0">
              <a:solidFill>
                <a:srgbClr val="002060"/>
              </a:solidFill>
            </a:endParaRPr>
          </a:p>
          <a:p>
            <a:r>
              <a:rPr lang="en-US" sz="3400" dirty="0" smtClean="0"/>
              <a:t>Listen to each other’s points </a:t>
            </a:r>
            <a:r>
              <a:rPr lang="en-US" sz="3400" dirty="0"/>
              <a:t>of </a:t>
            </a:r>
            <a:r>
              <a:rPr lang="en-US" sz="3400" dirty="0" smtClean="0"/>
              <a:t>view</a:t>
            </a:r>
            <a:endParaRPr lang="en-US" sz="3400" dirty="0"/>
          </a:p>
          <a:p>
            <a:r>
              <a:rPr lang="en-US" sz="3400" dirty="0"/>
              <a:t>Listen to build on good ideas</a:t>
            </a:r>
          </a:p>
          <a:p>
            <a:r>
              <a:rPr lang="en-US" sz="3400" dirty="0" smtClean="0"/>
              <a:t>Listen </a:t>
            </a:r>
            <a:r>
              <a:rPr lang="en-US" sz="3400" dirty="0"/>
              <a:t>to </a:t>
            </a:r>
            <a:r>
              <a:rPr lang="en-US" sz="3400" dirty="0" smtClean="0"/>
              <a:t>all attendee input, understand </a:t>
            </a:r>
            <a:r>
              <a:rPr lang="en-US" sz="3400" dirty="0"/>
              <a:t>what </a:t>
            </a:r>
            <a:r>
              <a:rPr lang="en-US" sz="3400" dirty="0" smtClean="0"/>
              <a:t>has been said</a:t>
            </a:r>
            <a:r>
              <a:rPr lang="en-US" sz="3400" dirty="0"/>
              <a:t>, </a:t>
            </a:r>
            <a:r>
              <a:rPr lang="en-US" sz="3400" dirty="0" smtClean="0"/>
              <a:t>and then evaluate the </a:t>
            </a:r>
            <a:r>
              <a:rPr lang="en-US" sz="3400" dirty="0"/>
              <a:t>ideas, </a:t>
            </a:r>
            <a:r>
              <a:rPr lang="en-US" sz="3400" dirty="0" smtClean="0"/>
              <a:t>discuss solutions</a:t>
            </a:r>
            <a:r>
              <a:rPr lang="en-US" sz="3400" dirty="0"/>
              <a:t>, </a:t>
            </a:r>
            <a:r>
              <a:rPr lang="en-US" sz="3400" dirty="0" smtClean="0"/>
              <a:t>make decisions</a:t>
            </a:r>
            <a:r>
              <a:rPr lang="en-US" sz="3400" dirty="0"/>
              <a:t>.	</a:t>
            </a:r>
          </a:p>
          <a:p>
            <a:r>
              <a:rPr lang="en-US" sz="3400" dirty="0" smtClean="0"/>
              <a:t>Listen </a:t>
            </a:r>
            <a:r>
              <a:rPr lang="en-US" sz="3400" dirty="0"/>
              <a:t>to those who ask questions </a:t>
            </a:r>
            <a:r>
              <a:rPr lang="en-US" sz="3400" dirty="0" smtClean="0"/>
              <a:t>and keep </a:t>
            </a:r>
            <a:r>
              <a:rPr lang="en-US" sz="3400" dirty="0"/>
              <a:t>the meeting </a:t>
            </a:r>
            <a:r>
              <a:rPr lang="en-US" sz="3400" dirty="0" smtClean="0"/>
              <a:t>moving forward.</a:t>
            </a:r>
          </a:p>
          <a:p>
            <a:r>
              <a:rPr lang="en-US" sz="3400" dirty="0" smtClean="0"/>
              <a:t>Encourage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83880" cy="5946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1100" b="1" dirty="0" smtClean="0">
                <a:solidFill>
                  <a:srgbClr val="FF0000"/>
                </a:solidFill>
              </a:rPr>
              <a:t>	</a:t>
            </a:r>
            <a:r>
              <a:rPr lang="en-US" sz="8900" b="1" dirty="0" smtClean="0">
                <a:solidFill>
                  <a:srgbClr val="FF0000"/>
                </a:solidFill>
              </a:rPr>
              <a:t>S.I.M.P.L.E</a:t>
            </a:r>
            <a:r>
              <a:rPr lang="en-US" sz="89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	</a:t>
            </a:r>
            <a:endParaRPr lang="en-US" sz="5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rgbClr val="FF0000"/>
                </a:solidFill>
              </a:rPr>
              <a:t>E—END </a:t>
            </a:r>
            <a:r>
              <a:rPr lang="en-US" sz="4500" b="1" dirty="0">
                <a:solidFill>
                  <a:srgbClr val="FF0000"/>
                </a:solidFill>
              </a:rPr>
              <a:t>THE MEETING WITH A PLAN</a:t>
            </a:r>
            <a:endParaRPr lang="en-US" sz="4500" dirty="0">
              <a:solidFill>
                <a:srgbClr val="FF0000"/>
              </a:solidFill>
            </a:endParaRPr>
          </a:p>
          <a:p>
            <a:r>
              <a:rPr lang="en-US" sz="3400" dirty="0" smtClean="0"/>
              <a:t>End </a:t>
            </a:r>
            <a:r>
              <a:rPr lang="en-US" sz="3400" dirty="0"/>
              <a:t>meeting with summary of </a:t>
            </a:r>
            <a:r>
              <a:rPr lang="en-US" sz="3400" dirty="0" smtClean="0"/>
              <a:t>what has  been decided</a:t>
            </a:r>
          </a:p>
          <a:p>
            <a:r>
              <a:rPr lang="en-US" sz="3400" dirty="0" smtClean="0"/>
              <a:t>Define items and ideas that need additional discussion or research</a:t>
            </a:r>
            <a:r>
              <a:rPr lang="en-US" sz="3400" dirty="0"/>
              <a:t>	</a:t>
            </a:r>
          </a:p>
          <a:p>
            <a:r>
              <a:rPr lang="en-US" sz="3400" dirty="0" smtClean="0"/>
              <a:t>End </a:t>
            </a:r>
            <a:r>
              <a:rPr lang="en-US" sz="3400" dirty="0"/>
              <a:t>meeting with a </a:t>
            </a:r>
            <a:r>
              <a:rPr lang="en-US" sz="3400" dirty="0" smtClean="0"/>
              <a:t>future plan: </a:t>
            </a:r>
          </a:p>
          <a:p>
            <a:pPr lvl="1"/>
            <a:r>
              <a:rPr lang="en-US" sz="3000" dirty="0" smtClean="0"/>
              <a:t>Schedule the next meeting if needed.</a:t>
            </a:r>
          </a:p>
          <a:p>
            <a:pPr lvl="1"/>
            <a:r>
              <a:rPr lang="en-US" sz="3000" dirty="0" smtClean="0"/>
              <a:t>Confirm attendee availability</a:t>
            </a:r>
            <a:r>
              <a:rPr lang="en-US" sz="3000" dirty="0"/>
              <a:t>.</a:t>
            </a:r>
          </a:p>
          <a:p>
            <a:r>
              <a:rPr lang="en-US" sz="3400" dirty="0" smtClean="0"/>
              <a:t>Provide “</a:t>
            </a:r>
            <a:r>
              <a:rPr lang="en-US" sz="3400" dirty="0"/>
              <a:t>minutes” will be e-mailed promptly.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" y="0"/>
            <a:ext cx="90115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6" y="530352"/>
            <a:ext cx="8620594" cy="632764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u="sng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800" b="1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this looks like simplicity!</a:t>
            </a:r>
            <a:endParaRPr lang="en-US" sz="20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9600" u="sng" dirty="0"/>
          </a:p>
        </p:txBody>
      </p:sp>
    </p:spTree>
    <p:extLst>
      <p:ext uri="{BB962C8B-B14F-4D97-AF65-F5344CB8AC3E}">
        <p14:creationId xmlns:p14="http://schemas.microsoft.com/office/powerpoint/2010/main" val="826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" y="3352800"/>
            <a:ext cx="7853901" cy="3060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85801"/>
            <a:ext cx="7798777" cy="2666999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“If you had to identify, in one word, the reason the human race has not achieved, and never will achieve its full potential, that word would be </a:t>
            </a:r>
            <a:r>
              <a:rPr lang="en-US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meetings</a:t>
            </a:r>
            <a:r>
              <a:rPr lang="en-US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”.         </a:t>
            </a:r>
            <a:r>
              <a:rPr lang="en-US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Dave Berry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8153400" cy="5973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i="1" dirty="0" smtClean="0">
              <a:solidFill>
                <a:srgbClr val="00FFFF"/>
              </a:solidFill>
            </a:endParaRPr>
          </a:p>
          <a:p>
            <a:pPr algn="ctr">
              <a:buNone/>
            </a:pPr>
            <a:r>
              <a:rPr lang="en-US" sz="3600" i="1" dirty="0" smtClean="0"/>
              <a:t>“If you cannot orchestrate a  meeting, you are of little use to the corporation.”</a:t>
            </a:r>
          </a:p>
          <a:p>
            <a:pPr algn="ctr">
              <a:buNone/>
            </a:pPr>
            <a:r>
              <a:rPr lang="en-US" sz="2000" i="1" dirty="0" smtClean="0"/>
              <a:t>				Morris </a:t>
            </a:r>
            <a:r>
              <a:rPr lang="en-US" sz="2000" i="1" dirty="0" err="1" smtClean="0"/>
              <a:t>Schechtman</a:t>
            </a:r>
            <a:r>
              <a:rPr lang="en-US" sz="2000" i="1" dirty="0" smtClean="0"/>
              <a:t>, Leadership Trainer</a:t>
            </a:r>
          </a:p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r>
              <a:rPr lang="en-US" sz="4000" i="1" dirty="0" smtClean="0"/>
              <a:t>“</a:t>
            </a:r>
            <a:r>
              <a:rPr lang="en-US" sz="3600" i="1" dirty="0" smtClean="0"/>
              <a:t>The inability to run effective meetings can torpedo a career.”</a:t>
            </a:r>
          </a:p>
          <a:p>
            <a:pPr algn="ctr">
              <a:buNone/>
            </a:pPr>
            <a:r>
              <a:rPr lang="en-US" sz="2000" i="1" dirty="0" smtClean="0"/>
              <a:t>						Wall Street Journal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747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472440"/>
            <a:ext cx="8183880" cy="1051560"/>
          </a:xfrm>
          <a:solidFill>
            <a:srgbClr val="FFC00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CHARACTERISTICS OF  SUCCESSFUL TEAMS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848600" cy="4525963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Size &amp; Diverse makeup</a:t>
            </a:r>
          </a:p>
          <a:p>
            <a:r>
              <a:rPr lang="en-US" sz="2400" b="1" dirty="0" smtClean="0"/>
              <a:t>Agreement on purpose</a:t>
            </a:r>
          </a:p>
          <a:p>
            <a:r>
              <a:rPr lang="en-US" sz="2400" b="1" dirty="0" smtClean="0"/>
              <a:t>Agreement on procedures</a:t>
            </a:r>
          </a:p>
          <a:p>
            <a:r>
              <a:rPr lang="en-US" sz="2400" b="1" dirty="0" smtClean="0"/>
              <a:t>Ability to confront conflict</a:t>
            </a:r>
          </a:p>
          <a:p>
            <a:r>
              <a:rPr lang="en-US" sz="2400" b="1" dirty="0" smtClean="0"/>
              <a:t>Use of Good Communication</a:t>
            </a:r>
          </a:p>
          <a:p>
            <a:r>
              <a:rPr lang="en-US" sz="2400" b="1" dirty="0" smtClean="0"/>
              <a:t>Ability to Collaborate rather than compete</a:t>
            </a:r>
          </a:p>
          <a:p>
            <a:r>
              <a:rPr lang="en-US" sz="2400" b="1" dirty="0" smtClean="0"/>
              <a:t>Acceptance of Ethical Responsibilities</a:t>
            </a:r>
          </a:p>
          <a:p>
            <a:r>
              <a:rPr lang="en-US" sz="2400" b="1" dirty="0" smtClean="0"/>
              <a:t>Shared Leadership</a:t>
            </a:r>
            <a:endParaRPr lang="en-US" sz="2400" b="1" dirty="0"/>
          </a:p>
        </p:txBody>
      </p:sp>
      <p:pic>
        <p:nvPicPr>
          <p:cNvPr id="7" name="Content Placeholder 6" descr="TEA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752600"/>
            <a:ext cx="2971800" cy="2113917"/>
          </a:xfrm>
        </p:spPr>
      </p:pic>
    </p:spTree>
    <p:extLst>
      <p:ext uri="{BB962C8B-B14F-4D97-AF65-F5344CB8AC3E}">
        <p14:creationId xmlns:p14="http://schemas.microsoft.com/office/powerpoint/2010/main" val="2874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"/>
            <a:ext cx="8183880" cy="1051560"/>
          </a:xfrm>
          <a:solidFill>
            <a:schemeClr val="accent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Planning &amp; Conducting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PRODUCTIVE MEETINGS: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Decide whether a meeting is necessary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Select the Needed Participants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Distribute Advance Information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Start the Meeting on Time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Move the Meeting Agenda Along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Participate Actively/Productively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Handle Conflict in Meetings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End the Meeting on Time and Follow up as Needed</a:t>
            </a:r>
            <a:endParaRPr 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61722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183880" cy="1051560"/>
          </a:xfrm>
          <a:solidFill>
            <a:schemeClr val="accent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Tools, Techniques, and Technology Used To Facilitate Collaboration: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679448"/>
            <a:ext cx="8183880" cy="4187952"/>
          </a:xfrm>
        </p:spPr>
        <p:txBody>
          <a:bodyPr/>
          <a:lstStyle/>
          <a:p>
            <a:r>
              <a:rPr lang="en-US" b="1" dirty="0" smtClean="0"/>
              <a:t>Communication Tools</a:t>
            </a:r>
          </a:p>
          <a:p>
            <a:r>
              <a:rPr lang="en-US" b="1" dirty="0" smtClean="0"/>
              <a:t>An Assigned ‘Scribe’</a:t>
            </a:r>
          </a:p>
          <a:p>
            <a:r>
              <a:rPr lang="en-US" b="1" dirty="0" smtClean="0"/>
              <a:t>Voice Conferencing</a:t>
            </a:r>
          </a:p>
          <a:p>
            <a:r>
              <a:rPr lang="en-US" b="1" dirty="0" smtClean="0"/>
              <a:t>Video Conferencing</a:t>
            </a:r>
          </a:p>
          <a:p>
            <a:r>
              <a:rPr lang="en-US" b="1" dirty="0" smtClean="0"/>
              <a:t>Web Conferencing</a:t>
            </a:r>
          </a:p>
          <a:p>
            <a:r>
              <a:rPr lang="en-US" b="1" dirty="0" smtClean="0"/>
              <a:t>Instant Messaging</a:t>
            </a:r>
          </a:p>
          <a:p>
            <a:r>
              <a:rPr lang="en-US" b="1" dirty="0" smtClean="0"/>
              <a:t>Blogs</a:t>
            </a:r>
          </a:p>
          <a:p>
            <a:r>
              <a:rPr lang="en-US" b="1" dirty="0" smtClean="0"/>
              <a:t>Wikis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61722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ommunication 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98339" y="2412339"/>
            <a:ext cx="4187953" cy="27221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33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603"/>
            <a:ext cx="8183880" cy="1051560"/>
          </a:xfrm>
          <a:solidFill>
            <a:schemeClr val="accent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Planning ‘SIMPLE’ Meetings: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>
            <a:normAutofit lnSpcReduction="10000"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S – Stage a meeting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I – Invite and inform the right people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M – Move the meeting agenda along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P – Preview &amp; Review before/during &amp; after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L – Listen, Listen, Listen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b="1" dirty="0" smtClean="0"/>
              <a:t>E – End the meeting with a plan</a:t>
            </a:r>
          </a:p>
          <a:p>
            <a:pPr marL="36576" indent="0">
              <a:lnSpc>
                <a:spcPct val="15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96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83880" cy="5946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9900" b="1" dirty="0">
                <a:solidFill>
                  <a:srgbClr val="FF0000"/>
                </a:solidFill>
              </a:rPr>
              <a:t>S.I.M.P.L.E.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	</a:t>
            </a:r>
            <a:endParaRPr lang="en-US" sz="5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600" b="1" dirty="0" smtClean="0">
                <a:solidFill>
                  <a:srgbClr val="FF0000"/>
                </a:solidFill>
              </a:rPr>
              <a:t>S—MEET </a:t>
            </a:r>
            <a:r>
              <a:rPr lang="en-US" sz="5600" b="1" dirty="0">
                <a:solidFill>
                  <a:srgbClr val="FF0000"/>
                </a:solidFill>
              </a:rPr>
              <a:t>ONLY </a:t>
            </a:r>
            <a:r>
              <a:rPr lang="en-US" sz="5600" b="1" dirty="0" smtClean="0">
                <a:solidFill>
                  <a:srgbClr val="FF0000"/>
                </a:solidFill>
              </a:rPr>
              <a:t>IF ABSOLUTELY </a:t>
            </a:r>
            <a:r>
              <a:rPr lang="en-US" sz="5600" b="1" dirty="0">
                <a:solidFill>
                  <a:srgbClr val="FF0000"/>
                </a:solidFill>
              </a:rPr>
              <a:t>NECESSARY</a:t>
            </a:r>
            <a:r>
              <a:rPr lang="en-US" sz="5600" b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3400" dirty="0" smtClean="0"/>
              <a:t>Set </a:t>
            </a:r>
            <a:r>
              <a:rPr lang="en-US" sz="3400" dirty="0"/>
              <a:t>an exact goal for each </a:t>
            </a:r>
            <a:r>
              <a:rPr lang="en-US" sz="3400" dirty="0" smtClean="0"/>
              <a:t>meeting.</a:t>
            </a:r>
          </a:p>
          <a:p>
            <a:r>
              <a:rPr lang="en-US" sz="3400" dirty="0" smtClean="0"/>
              <a:t>Allocate time for </a:t>
            </a:r>
            <a:r>
              <a:rPr lang="en-US" sz="3400" dirty="0"/>
              <a:t>each </a:t>
            </a:r>
            <a:r>
              <a:rPr lang="en-US" sz="3400" dirty="0" smtClean="0"/>
              <a:t>agenda item</a:t>
            </a:r>
            <a:r>
              <a:rPr lang="en-US" sz="3400" dirty="0"/>
              <a:t>.</a:t>
            </a:r>
          </a:p>
          <a:p>
            <a:r>
              <a:rPr lang="en-US" sz="3400" dirty="0" smtClean="0"/>
              <a:t>Schedule the meeting at </a:t>
            </a:r>
            <a:r>
              <a:rPr lang="en-US" sz="3400" dirty="0"/>
              <a:t>the </a:t>
            </a:r>
            <a:r>
              <a:rPr lang="en-US" sz="3400" dirty="0" smtClean="0"/>
              <a:t>appropriate time of day</a:t>
            </a:r>
          </a:p>
          <a:p>
            <a:r>
              <a:rPr lang="en-US" sz="3400" dirty="0" smtClean="0"/>
              <a:t>Ensure that the setting is correct.</a:t>
            </a:r>
            <a:endParaRPr lang="en-US" sz="3400" dirty="0"/>
          </a:p>
          <a:p>
            <a:r>
              <a:rPr lang="en-US" sz="3400" dirty="0" smtClean="0"/>
              <a:t>Be Creative.</a:t>
            </a:r>
            <a:endParaRPr lang="en-US" sz="3400" dirty="0"/>
          </a:p>
          <a:p>
            <a:r>
              <a:rPr lang="en-US" sz="3400" dirty="0" smtClean="0"/>
              <a:t>Know what </a:t>
            </a:r>
            <a:r>
              <a:rPr lang="en-US" sz="3400" dirty="0"/>
              <a:t>decisions need to be made before, during and after the meeting?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4800600"/>
            <a:ext cx="73152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457200"/>
            <a:ext cx="8183880" cy="5946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1100" b="1" dirty="0" smtClean="0">
                <a:solidFill>
                  <a:srgbClr val="FF0000"/>
                </a:solidFill>
              </a:rPr>
              <a:t>	</a:t>
            </a:r>
            <a:r>
              <a:rPr lang="en-US" sz="9800" b="1" dirty="0" smtClean="0">
                <a:solidFill>
                  <a:srgbClr val="FF0000"/>
                </a:solidFill>
              </a:rPr>
              <a:t>S.I.M.P.L.E.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	</a:t>
            </a:r>
            <a:endParaRPr lang="en-US" sz="5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600" b="1" dirty="0" smtClean="0">
                <a:solidFill>
                  <a:srgbClr val="FF0000"/>
                </a:solidFill>
              </a:rPr>
              <a:t>I—INVITE </a:t>
            </a:r>
            <a:r>
              <a:rPr lang="en-US" sz="5600" b="1" dirty="0">
                <a:solidFill>
                  <a:srgbClr val="FF0000"/>
                </a:solidFill>
              </a:rPr>
              <a:t>AND INFORM THE RIGHT PEOPLE</a:t>
            </a:r>
            <a:endParaRPr lang="en-US" sz="5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400" b="1" i="1" dirty="0"/>
              <a:t>	</a:t>
            </a:r>
            <a:endParaRPr lang="en-US" sz="3400" b="1" i="1" dirty="0" smtClean="0"/>
          </a:p>
          <a:p>
            <a:r>
              <a:rPr lang="en-US" sz="3400" dirty="0" smtClean="0"/>
              <a:t>Invite only those who are needed for the meeting.</a:t>
            </a:r>
            <a:r>
              <a:rPr lang="en-US" sz="3400" dirty="0"/>
              <a:t>	   </a:t>
            </a:r>
          </a:p>
          <a:p>
            <a:r>
              <a:rPr lang="en-US" sz="3400" dirty="0" smtClean="0"/>
              <a:t>Inform </a:t>
            </a:r>
            <a:r>
              <a:rPr lang="en-US" sz="3400" dirty="0"/>
              <a:t>participates </a:t>
            </a:r>
            <a:r>
              <a:rPr lang="en-US" sz="3400" dirty="0" smtClean="0"/>
              <a:t>of </a:t>
            </a:r>
            <a:r>
              <a:rPr lang="en-US" sz="3400" dirty="0"/>
              <a:t>the agenda in </a:t>
            </a:r>
            <a:r>
              <a:rPr lang="en-US" sz="3400" dirty="0" smtClean="0"/>
              <a:t>advance</a:t>
            </a:r>
          </a:p>
          <a:p>
            <a:r>
              <a:rPr lang="en-US" sz="3400" dirty="0" smtClean="0"/>
              <a:t>Allow </a:t>
            </a:r>
            <a:r>
              <a:rPr lang="en-US" sz="3400" dirty="0"/>
              <a:t>preparation so they </a:t>
            </a:r>
            <a:r>
              <a:rPr lang="en-US" sz="3400" dirty="0" smtClean="0"/>
              <a:t>can </a:t>
            </a:r>
            <a:r>
              <a:rPr lang="en-US" sz="3400" dirty="0"/>
              <a:t>bring completed information/research to the meeting.</a:t>
            </a:r>
          </a:p>
          <a:p>
            <a:r>
              <a:rPr lang="en-US" sz="3400" dirty="0" smtClean="0"/>
              <a:t>Individually </a:t>
            </a:r>
            <a:r>
              <a:rPr lang="en-US" sz="3400" dirty="0"/>
              <a:t>touch base with those you are counting on to lead any part of the agenda</a:t>
            </a:r>
            <a:r>
              <a:rPr lang="en-US" sz="3400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701</TotalTime>
  <Words>215</Words>
  <Application>Microsoft Office PowerPoint</Application>
  <PresentationFormat>On-screen Show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Calibri</vt:lpstr>
      <vt:lpstr>Constantia</vt:lpstr>
      <vt:lpstr>Verdana</vt:lpstr>
      <vt:lpstr>Wingdings 2</vt:lpstr>
      <vt:lpstr>Aspect</vt:lpstr>
      <vt:lpstr>EFFECTIVELY  FACILITATING       MEETINGS</vt:lpstr>
      <vt:lpstr>“If you had to identify, in one word, the reason the human race has not achieved, and never will achieve its full potential, that word would be “meetings”.          Dave Berry </vt:lpstr>
      <vt:lpstr>PowerPoint Presentation</vt:lpstr>
      <vt:lpstr>CHARACTERISTICS OF  SUCCESSFUL TEAMS</vt:lpstr>
      <vt:lpstr>Planning &amp; Conducting PRODUCTIVE MEETINGS:</vt:lpstr>
      <vt:lpstr>Tools, Techniques, and Technology Used To Facilitate Collaboration:</vt:lpstr>
      <vt:lpstr>Planning ‘SIMPLE’ Meetings: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EFFECTIVELY FACILITATING MEETINGS</dc:title>
  <dc:creator>gene</dc:creator>
  <cp:lastModifiedBy>For Sale</cp:lastModifiedBy>
  <cp:revision>46</cp:revision>
  <cp:lastPrinted>2014-10-27T20:39:55Z</cp:lastPrinted>
  <dcterms:created xsi:type="dcterms:W3CDTF">2014-01-15T18:21:20Z</dcterms:created>
  <dcterms:modified xsi:type="dcterms:W3CDTF">2017-09-11T20:34:04Z</dcterms:modified>
</cp:coreProperties>
</file>